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9"/>
  </p:notesMasterIdLst>
  <p:handoutMasterIdLst>
    <p:handoutMasterId r:id="rId10"/>
  </p:handoutMasterIdLst>
  <p:sldIdLst>
    <p:sldId id="261" r:id="rId2"/>
    <p:sldId id="268" r:id="rId3"/>
    <p:sldId id="274" r:id="rId4"/>
    <p:sldId id="276" r:id="rId5"/>
    <p:sldId id="275" r:id="rId6"/>
    <p:sldId id="277" r:id="rId7"/>
    <p:sldId id="273" r:id="rId8"/>
  </p:sldIdLst>
  <p:sldSz cx="12192000" cy="6858000"/>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128"/>
        <a:cs typeface="+mn-cs"/>
      </a:defRPr>
    </a:lvl5pPr>
    <a:lvl6pPr marL="2286000" algn="l" defTabSz="914400" rtl="0" eaLnBrk="1" latinLnBrk="0" hangingPunct="1">
      <a:defRPr sz="2400" kern="1200">
        <a:solidFill>
          <a:schemeClr val="tx1"/>
        </a:solidFill>
        <a:latin typeface="Times" charset="0"/>
        <a:ea typeface="ＭＳ Ｐゴシック" charset="-128"/>
        <a:cs typeface="+mn-cs"/>
      </a:defRPr>
    </a:lvl6pPr>
    <a:lvl7pPr marL="2743200" algn="l" defTabSz="914400" rtl="0" eaLnBrk="1" latinLnBrk="0" hangingPunct="1">
      <a:defRPr sz="2400" kern="1200">
        <a:solidFill>
          <a:schemeClr val="tx1"/>
        </a:solidFill>
        <a:latin typeface="Times" charset="0"/>
        <a:ea typeface="ＭＳ Ｐゴシック" charset="-128"/>
        <a:cs typeface="+mn-cs"/>
      </a:defRPr>
    </a:lvl7pPr>
    <a:lvl8pPr marL="3200400" algn="l" defTabSz="914400" rtl="0" eaLnBrk="1" latinLnBrk="0" hangingPunct="1">
      <a:defRPr sz="2400" kern="1200">
        <a:solidFill>
          <a:schemeClr val="tx1"/>
        </a:solidFill>
        <a:latin typeface="Times" charset="0"/>
        <a:ea typeface="ＭＳ Ｐゴシック" charset="-128"/>
        <a:cs typeface="+mn-cs"/>
      </a:defRPr>
    </a:lvl8pPr>
    <a:lvl9pPr marL="3657600" algn="l" defTabSz="914400" rtl="0" eaLnBrk="1" latinLnBrk="0" hangingPunct="1">
      <a:defRPr sz="2400" kern="1200">
        <a:solidFill>
          <a:schemeClr val="tx1"/>
        </a:solidFill>
        <a:latin typeface="Times"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6A40"/>
    <a:srgbClr val="000000"/>
    <a:srgbClr val="FFFFFF"/>
    <a:srgbClr val="6D6E71"/>
    <a:srgbClr val="FFD204"/>
    <a:srgbClr val="0B6240"/>
    <a:srgbClr val="BED600"/>
    <a:srgbClr val="ABBF2A"/>
    <a:srgbClr val="719500"/>
    <a:srgbClr val="C0E1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62"/>
    <p:restoredTop sz="94605"/>
  </p:normalViewPr>
  <p:slideViewPr>
    <p:cSldViewPr>
      <p:cViewPr varScale="1">
        <p:scale>
          <a:sx n="107" d="100"/>
          <a:sy n="107" d="100"/>
        </p:scale>
        <p:origin x="888" y="17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52" d="100"/>
          <a:sy n="152" d="100"/>
        </p:scale>
        <p:origin x="-4136"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1024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ea typeface="ＭＳ Ｐゴシック" charset="0"/>
                <a:cs typeface="ＭＳ Ｐゴシック" charset="0"/>
              </a:defRPr>
            </a:lvl1pPr>
          </a:lstStyle>
          <a:p>
            <a:pPr>
              <a:defRPr/>
            </a:pPr>
            <a:endParaRPr lang="en-US"/>
          </a:p>
        </p:txBody>
      </p:sp>
      <p:sp>
        <p:nvSpPr>
          <p:cNvPr id="1024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1024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smtClean="0"/>
            </a:lvl1pPr>
          </a:lstStyle>
          <a:p>
            <a:pPr>
              <a:defRPr/>
            </a:pPr>
            <a:fld id="{B140EAAF-937D-4845-8374-19E74B71F43B}"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12291"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ea typeface="ＭＳ Ｐゴシック" charset="0"/>
                <a:cs typeface="ＭＳ Ｐゴシック"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2293"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12295"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smtClean="0"/>
            </a:lvl1pPr>
          </a:lstStyle>
          <a:p>
            <a:pPr>
              <a:defRPr/>
            </a:pPr>
            <a:fld id="{7CED1E75-50C5-E747-ADC7-8315CFF181D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08" charset="0"/>
        <a:ea typeface="ＭＳ Ｐゴシック" pitchFamily="-108" charset="-128"/>
        <a:cs typeface="ＭＳ Ｐゴシック" pitchFamily="-108" charset="-128"/>
      </a:defRPr>
    </a:lvl1pPr>
    <a:lvl2pPr marL="457200" algn="l" rtl="0" eaLnBrk="0" fontAlgn="base" hangingPunct="0">
      <a:spcBef>
        <a:spcPct val="30000"/>
      </a:spcBef>
      <a:spcAft>
        <a:spcPct val="0"/>
      </a:spcAft>
      <a:defRPr sz="1200" kern="1200">
        <a:solidFill>
          <a:schemeClr val="tx1"/>
        </a:solidFill>
        <a:latin typeface="Times"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D9C626AC-3647-F14B-905E-844C6F117A5B}" type="slidenum">
              <a:rPr lang="en-US" altLang="en-US" sz="1200"/>
              <a:pPr/>
              <a:t>1</a:t>
            </a:fld>
            <a:endParaRPr lang="en-US" altLang="en-US" sz="1200"/>
          </a:p>
        </p:txBody>
      </p:sp>
      <p:sp>
        <p:nvSpPr>
          <p:cNvPr id="6146" name="Rectangle 2"/>
          <p:cNvSpPr>
            <a:spLocks noGrp="1" noRot="1" noChangeAspect="1" noChangeArrowheads="1" noTextEdit="1"/>
          </p:cNvSpPr>
          <p:nvPr>
            <p:ph type="sldImg"/>
          </p:nvPr>
        </p:nvSpPr>
        <p:spPr>
          <a:xfrm>
            <a:off x="406400" y="696913"/>
            <a:ext cx="6197600" cy="3486150"/>
          </a:xfrm>
          <a:ln/>
        </p:spPr>
      </p:sp>
      <p:sp>
        <p:nvSpPr>
          <p:cNvPr id="61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latin typeface="Times" charset="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a:xfrm>
            <a:off x="406400" y="696913"/>
            <a:ext cx="6197600" cy="3486150"/>
          </a:xfrm>
          <a:ln/>
        </p:spPr>
      </p:sp>
      <p:sp>
        <p:nvSpPr>
          <p:cNvPr id="819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latin typeface="Times" charset="0"/>
              <a:ea typeface="ＭＳ Ｐゴシック" charset="-128"/>
            </a:endParaRPr>
          </a:p>
        </p:txBody>
      </p:sp>
      <p:sp>
        <p:nvSpPr>
          <p:cNvPr id="819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233D4541-1114-D449-9286-78B0078FACBA}" type="slidenum">
              <a:rPr lang="en-US" altLang="en-US" sz="1200"/>
              <a:pPr/>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a:xfrm>
            <a:off x="406400" y="696913"/>
            <a:ext cx="6197600" cy="3486150"/>
          </a:xfrm>
          <a:ln/>
        </p:spPr>
      </p:sp>
      <p:sp>
        <p:nvSpPr>
          <p:cNvPr id="819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latin typeface="Times" charset="0"/>
              <a:ea typeface="ＭＳ Ｐゴシック" charset="-128"/>
            </a:endParaRPr>
          </a:p>
        </p:txBody>
      </p:sp>
      <p:sp>
        <p:nvSpPr>
          <p:cNvPr id="819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233D4541-1114-D449-9286-78B0078FACBA}" type="slidenum">
              <a:rPr lang="en-US" altLang="en-US" sz="1200"/>
              <a:pPr/>
              <a:t>7</a:t>
            </a:fld>
            <a:endParaRPr lang="en-US" altLang="en-US" sz="1200"/>
          </a:p>
        </p:txBody>
      </p:sp>
    </p:spTree>
    <p:extLst>
      <p:ext uri="{BB962C8B-B14F-4D97-AF65-F5344CB8AC3E}">
        <p14:creationId xmlns:p14="http://schemas.microsoft.com/office/powerpoint/2010/main" val="1892551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200" b="1" i="0" baseline="0">
                <a:solidFill>
                  <a:srgbClr val="0B6240"/>
                </a:solidFill>
                <a:latin typeface="+mn-lt"/>
                <a:cs typeface="Calibri"/>
              </a:defRPr>
            </a:lvl1pPr>
          </a:lstStyle>
          <a:p>
            <a:r>
              <a:rPr lang="en-CA" dirty="0"/>
              <a:t>Click to edit Master title style</a:t>
            </a:r>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a:solidFill>
                  <a:schemeClr val="tx1"/>
                </a:solidFill>
                <a:latin typeface="+mn-lt"/>
                <a:cs typeface="Calibri"/>
              </a:defRPr>
            </a:lvl1pPr>
          </a:lstStyle>
          <a:p>
            <a:r>
              <a:rPr lang="en-CA" dirty="0"/>
              <a:t>Click to edit Master subtitle style</a:t>
            </a:r>
          </a:p>
        </p:txBody>
      </p:sp>
    </p:spTree>
    <p:extLst>
      <p:ext uri="{BB962C8B-B14F-4D97-AF65-F5344CB8AC3E}">
        <p14:creationId xmlns:p14="http://schemas.microsoft.com/office/powerpoint/2010/main" val="707552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02216" y="1524000"/>
            <a:ext cx="5090584" cy="4495800"/>
          </a:xfrm>
          <a:prstGeom prst="rect">
            <a:avLst/>
          </a:prstGeo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4" name="Content Placeholder 3"/>
          <p:cNvSpPr>
            <a:spLocks noGrp="1"/>
          </p:cNvSpPr>
          <p:nvPr>
            <p:ph sz="half" idx="2"/>
          </p:nvPr>
        </p:nvSpPr>
        <p:spPr>
          <a:xfrm>
            <a:off x="5994400" y="1524000"/>
            <a:ext cx="5080000" cy="4495800"/>
          </a:xfrm>
          <a:prstGeom prst="rect">
            <a:avLst/>
          </a:prstGeo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Title 1"/>
          <p:cNvSpPr>
            <a:spLocks noGrp="1"/>
          </p:cNvSpPr>
          <p:nvPr>
            <p:ph type="title"/>
          </p:nvPr>
        </p:nvSpPr>
        <p:spPr>
          <a:xfrm>
            <a:off x="609600" y="609600"/>
            <a:ext cx="10972800" cy="685800"/>
          </a:xfrm>
          <a:prstGeom prst="rect">
            <a:avLst/>
          </a:prstGeom>
        </p:spPr>
        <p:txBody>
          <a:bodyPr/>
          <a:lstStyle>
            <a:lvl1pPr>
              <a:defRPr>
                <a:solidFill>
                  <a:schemeClr val="tx2"/>
                </a:solidFill>
                <a:latin typeface="+mn-lt"/>
              </a:defRPr>
            </a:lvl1pPr>
          </a:lstStyle>
          <a:p>
            <a:r>
              <a:rPr lang="en-CA" dirty="0"/>
              <a:t>Click to edit Master title style</a:t>
            </a:r>
            <a:endParaRPr lang="en-US" dirty="0"/>
          </a:p>
        </p:txBody>
      </p:sp>
    </p:spTree>
    <p:extLst>
      <p:ext uri="{BB962C8B-B14F-4D97-AF65-F5344CB8AC3E}">
        <p14:creationId xmlns:p14="http://schemas.microsoft.com/office/powerpoint/2010/main" val="1369046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685800"/>
          </a:xfrm>
          <a:prstGeom prst="rect">
            <a:avLst/>
          </a:prstGeom>
        </p:spPr>
        <p:txBody>
          <a:bodyPr/>
          <a:lstStyle>
            <a:lvl1pPr>
              <a:defRPr>
                <a:solidFill>
                  <a:schemeClr val="tx2"/>
                </a:solidFill>
                <a:latin typeface="+mn-lt"/>
              </a:defRPr>
            </a:lvl1pPr>
          </a:lstStyle>
          <a:p>
            <a:r>
              <a:rPr lang="en-CA" dirty="0"/>
              <a:t>Click to edit Master title style</a:t>
            </a:r>
            <a:endParaRPr lang="en-US" dirty="0"/>
          </a:p>
        </p:txBody>
      </p:sp>
      <p:sp>
        <p:nvSpPr>
          <p:cNvPr id="3" name="Text Placeholder 2"/>
          <p:cNvSpPr>
            <a:spLocks noGrp="1"/>
          </p:cNvSpPr>
          <p:nvPr>
            <p:ph type="body" idx="1"/>
          </p:nvPr>
        </p:nvSpPr>
        <p:spPr>
          <a:xfrm>
            <a:off x="609600" y="1428750"/>
            <a:ext cx="5386917" cy="639762"/>
          </a:xfrm>
          <a:prstGeom prst="rect">
            <a:avLst/>
          </a:prstGeom>
        </p:spPr>
        <p:txBody>
          <a:bodyPr anchor="b"/>
          <a:lstStyle>
            <a:lvl1pPr marL="0" indent="0">
              <a:buNone/>
              <a:defRPr sz="20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dirty="0"/>
              <a:t>Click to edit Master text styles</a:t>
            </a:r>
          </a:p>
        </p:txBody>
      </p:sp>
      <p:sp>
        <p:nvSpPr>
          <p:cNvPr id="4" name="Content Placeholder 3"/>
          <p:cNvSpPr>
            <a:spLocks noGrp="1"/>
          </p:cNvSpPr>
          <p:nvPr>
            <p:ph sz="half" idx="2"/>
          </p:nvPr>
        </p:nvSpPr>
        <p:spPr>
          <a:xfrm>
            <a:off x="609600" y="2068512"/>
            <a:ext cx="5386917" cy="3951288"/>
          </a:xfrm>
          <a:prstGeom prst="rect">
            <a:avLst/>
          </a:prstGeo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Text Placeholder 4"/>
          <p:cNvSpPr>
            <a:spLocks noGrp="1"/>
          </p:cNvSpPr>
          <p:nvPr>
            <p:ph type="body" sz="quarter" idx="3"/>
          </p:nvPr>
        </p:nvSpPr>
        <p:spPr>
          <a:xfrm>
            <a:off x="6193368" y="1428750"/>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6193368" y="2068512"/>
            <a:ext cx="5389033" cy="3951288"/>
          </a:xfrm>
          <a:prstGeom prst="rect">
            <a:avLst/>
          </a:prstGeo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1423437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762000"/>
            <a:ext cx="4011084" cy="914400"/>
          </a:xfrm>
          <a:prstGeom prst="rect">
            <a:avLst/>
          </a:prstGeom>
        </p:spPr>
        <p:txBody>
          <a:bodyPr anchor="b"/>
          <a:lstStyle>
            <a:lvl1pPr algn="l">
              <a:defRPr sz="2000" b="1">
                <a:solidFill>
                  <a:schemeClr val="tx2"/>
                </a:solidFill>
                <a:latin typeface="+mn-lt"/>
              </a:defRPr>
            </a:lvl1pPr>
          </a:lstStyle>
          <a:p>
            <a:r>
              <a:rPr lang="en-CA" dirty="0"/>
              <a:t>Click to edit Master title style</a:t>
            </a:r>
            <a:endParaRPr lang="en-US" dirty="0"/>
          </a:p>
        </p:txBody>
      </p:sp>
      <p:sp>
        <p:nvSpPr>
          <p:cNvPr id="3" name="Content Placeholder 2"/>
          <p:cNvSpPr>
            <a:spLocks noGrp="1"/>
          </p:cNvSpPr>
          <p:nvPr>
            <p:ph idx="1"/>
          </p:nvPr>
        </p:nvSpPr>
        <p:spPr>
          <a:xfrm>
            <a:off x="4766733" y="762001"/>
            <a:ext cx="6815667" cy="5364163"/>
          </a:xfrm>
          <a:prstGeom prst="rect">
            <a:avLst/>
          </a:prstGeom>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vl6pPr>
              <a:defRPr sz="2000"/>
            </a:lvl6pPr>
            <a:lvl7pPr>
              <a:defRPr sz="2000"/>
            </a:lvl7pPr>
            <a:lvl8pPr>
              <a:defRPr sz="2000"/>
            </a:lvl8pPr>
            <a:lvl9pPr>
              <a:defRPr sz="20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4" name="Text Placeholder 3"/>
          <p:cNvSpPr>
            <a:spLocks noGrp="1"/>
          </p:cNvSpPr>
          <p:nvPr>
            <p:ph type="body" sz="half" idx="2"/>
          </p:nvPr>
        </p:nvSpPr>
        <p:spPr>
          <a:xfrm>
            <a:off x="609601" y="1676401"/>
            <a:ext cx="4011084" cy="4449763"/>
          </a:xfrm>
          <a:prstGeom prst="rect">
            <a:avLst/>
          </a:prstGeom>
        </p:spPr>
        <p:txBody>
          <a:bodyPr/>
          <a:lstStyle>
            <a:lvl1pPr marL="0" indent="0">
              <a:buNone/>
              <a:defRPr sz="14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dirty="0"/>
              <a:t>Click to edit Master text styles</a:t>
            </a:r>
          </a:p>
        </p:txBody>
      </p:sp>
    </p:spTree>
    <p:extLst>
      <p:ext uri="{BB962C8B-B14F-4D97-AF65-F5344CB8AC3E}">
        <p14:creationId xmlns:p14="http://schemas.microsoft.com/office/powerpoint/2010/main" val="1112990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solidFill>
                  <a:schemeClr val="tx2"/>
                </a:solidFill>
                <a:latin typeface="+mn-lt"/>
              </a:defRPr>
            </a:lvl1pPr>
          </a:lstStyle>
          <a:p>
            <a:r>
              <a:rPr lang="en-CA" dirty="0"/>
              <a:t>Click to edit Master title style</a:t>
            </a:r>
            <a:endParaRPr lang="en-US" dirty="0"/>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dirty="0"/>
              <a:t>Click to edit Master text styles</a:t>
            </a:r>
          </a:p>
        </p:txBody>
      </p:sp>
    </p:spTree>
    <p:extLst>
      <p:ext uri="{BB962C8B-B14F-4D97-AF65-F5344CB8AC3E}">
        <p14:creationId xmlns:p14="http://schemas.microsoft.com/office/powerpoint/2010/main" val="1440364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6A40"/>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7B19842-51BA-4A46-87D1-CAE0031C39C2}"/>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8"/>
          <p:cNvSpPr>
            <a:spLocks noChangeArrowheads="1"/>
          </p:cNvSpPr>
          <p:nvPr userDrawn="1"/>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45067" y="2362200"/>
            <a:ext cx="10703984" cy="990600"/>
          </a:xfrm>
          <a:prstGeom prst="rect">
            <a:avLst/>
          </a:prstGeom>
          <a:effectLst/>
        </p:spPr>
        <p:txBody>
          <a:bodyPr/>
          <a:lstStyle>
            <a:lvl1pPr algn="ctr">
              <a:defRPr sz="4200" b="1" i="0" baseline="0">
                <a:solidFill>
                  <a:srgbClr val="FFFFFF"/>
                </a:solidFill>
                <a:latin typeface="+mn-lt"/>
                <a:cs typeface="Calibri"/>
              </a:defRPr>
            </a:lvl1pPr>
          </a:lstStyle>
          <a:p>
            <a:r>
              <a:rPr lang="en-CA" dirty="0"/>
              <a:t>Click to edit Master title style</a:t>
            </a:r>
          </a:p>
        </p:txBody>
      </p:sp>
      <p:sp>
        <p:nvSpPr>
          <p:cNvPr id="6148" name="Rectangle 4"/>
          <p:cNvSpPr>
            <a:spLocks noGrp="1" noChangeArrowheads="1"/>
          </p:cNvSpPr>
          <p:nvPr>
            <p:ph type="subTitle" idx="1"/>
          </p:nvPr>
        </p:nvSpPr>
        <p:spPr>
          <a:xfrm>
            <a:off x="745067" y="3200400"/>
            <a:ext cx="10710333" cy="685800"/>
          </a:xfrm>
          <a:prstGeom prst="rect">
            <a:avLst/>
          </a:prstGeom>
          <a:effectLst/>
        </p:spPr>
        <p:txBody>
          <a:bodyPr/>
          <a:lstStyle>
            <a:lvl1pPr marL="0" indent="0" algn="ctr">
              <a:buFont typeface="Wingdings" pitchFamily="-108" charset="2"/>
              <a:buNone/>
              <a:defRPr sz="2400" baseline="0">
                <a:solidFill>
                  <a:srgbClr val="FFFFFF"/>
                </a:solidFill>
                <a:latin typeface="+mn-lt"/>
                <a:cs typeface="Calibri"/>
              </a:defRPr>
            </a:lvl1pPr>
          </a:lstStyle>
          <a:p>
            <a:r>
              <a:rPr lang="en-CA" dirty="0"/>
              <a:t>Click to edit Master subtitle style</a:t>
            </a:r>
          </a:p>
        </p:txBody>
      </p:sp>
      <p:pic>
        <p:nvPicPr>
          <p:cNvPr id="10" name="Picture 9">
            <a:extLst>
              <a:ext uri="{FF2B5EF4-FFF2-40B4-BE49-F238E27FC236}">
                <a16:creationId xmlns:a16="http://schemas.microsoft.com/office/drawing/2014/main" id="{C4C74C71-B206-8D44-BAB8-EDC1BBEE0005}"/>
              </a:ext>
            </a:extLst>
          </p:cNvPr>
          <p:cNvPicPr>
            <a:picLocks noChangeAspect="1"/>
          </p:cNvPicPr>
          <p:nvPr userDrawn="1"/>
        </p:nvPicPr>
        <p:blipFill>
          <a:blip r:embed="rId3"/>
          <a:stretch>
            <a:fillRect/>
          </a:stretch>
        </p:blipFill>
        <p:spPr bwMode="auto">
          <a:xfrm>
            <a:off x="5154594" y="228600"/>
            <a:ext cx="1866392" cy="41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lumMod val="85000"/>
          </a:schemeClr>
        </a:solidFill>
        <a:effectLst/>
      </p:bgPr>
    </p:bg>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200" b="1" i="0" baseline="0">
                <a:solidFill>
                  <a:srgbClr val="000000"/>
                </a:solidFill>
                <a:latin typeface="+mn-lt"/>
                <a:cs typeface="Calibri"/>
              </a:defRPr>
            </a:lvl1pPr>
          </a:lstStyle>
          <a:p>
            <a:r>
              <a:rPr lang="en-CA" dirty="0"/>
              <a:t>Click to edit Master title style</a:t>
            </a:r>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baseline="0">
                <a:solidFill>
                  <a:srgbClr val="000000"/>
                </a:solidFill>
                <a:latin typeface="+mn-lt"/>
                <a:cs typeface="Calibri"/>
              </a:defRPr>
            </a:lvl1pPr>
          </a:lstStyle>
          <a:p>
            <a:r>
              <a:rPr lang="en-CA" dirty="0"/>
              <a:t>Click to edit Master subtitle style</a:t>
            </a:r>
          </a:p>
        </p:txBody>
      </p:sp>
      <p:pic>
        <p:nvPicPr>
          <p:cNvPr id="8" name="Picture 7">
            <a:extLst>
              <a:ext uri="{FF2B5EF4-FFF2-40B4-BE49-F238E27FC236}">
                <a16:creationId xmlns:a16="http://schemas.microsoft.com/office/drawing/2014/main" id="{7A3AFE3C-F0FF-9E41-A26A-A7A64587ABA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5153843" y="228600"/>
            <a:ext cx="1866392" cy="41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p:bg>
      <p:bgPr>
        <a:solidFill>
          <a:srgbClr val="000000"/>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99F5884-7C80-4645-8713-6DD228F4B72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8"/>
          <p:cNvSpPr>
            <a:spLocks noChangeArrowheads="1"/>
          </p:cNvSpPr>
          <p:nvPr userDrawn="1"/>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200" b="1" i="0" baseline="0">
                <a:solidFill>
                  <a:srgbClr val="FFFFFF"/>
                </a:solidFill>
                <a:latin typeface="+mn-lt"/>
                <a:cs typeface="Calibri"/>
              </a:defRPr>
            </a:lvl1pPr>
          </a:lstStyle>
          <a:p>
            <a:r>
              <a:rPr lang="en-CA" dirty="0"/>
              <a:t>Click to edit Master title style</a:t>
            </a:r>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baseline="0">
                <a:solidFill>
                  <a:srgbClr val="FFFFFF"/>
                </a:solidFill>
                <a:latin typeface="+mn-lt"/>
                <a:cs typeface="Calibri"/>
              </a:defRPr>
            </a:lvl1pPr>
          </a:lstStyle>
          <a:p>
            <a:r>
              <a:rPr lang="en-CA" dirty="0"/>
              <a:t>Click to edit Master subtitle style</a:t>
            </a:r>
          </a:p>
        </p:txBody>
      </p:sp>
      <p:pic>
        <p:nvPicPr>
          <p:cNvPr id="11" name="Picture 10">
            <a:extLst>
              <a:ext uri="{FF2B5EF4-FFF2-40B4-BE49-F238E27FC236}">
                <a16:creationId xmlns:a16="http://schemas.microsoft.com/office/drawing/2014/main" id="{4D3E615D-C327-6347-901F-40C2881D82A5}"/>
              </a:ext>
            </a:extLst>
          </p:cNvPr>
          <p:cNvPicPr>
            <a:picLocks noChangeAspect="1"/>
          </p:cNvPicPr>
          <p:nvPr userDrawn="1"/>
        </p:nvPicPr>
        <p:blipFill>
          <a:blip r:embed="rId3"/>
          <a:stretch>
            <a:fillRect/>
          </a:stretch>
        </p:blipFill>
        <p:spPr bwMode="auto">
          <a:xfrm>
            <a:off x="5154594" y="228600"/>
            <a:ext cx="1866392" cy="41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332560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6D6E7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12127F6-B962-694B-B14C-AF21D650BDCF}"/>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8"/>
          <p:cNvSpPr>
            <a:spLocks noChangeArrowheads="1"/>
          </p:cNvSpPr>
          <p:nvPr userDrawn="1"/>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200" b="1" i="0" baseline="0">
                <a:solidFill>
                  <a:srgbClr val="FFFFFF"/>
                </a:solidFill>
                <a:latin typeface="+mn-lt"/>
                <a:cs typeface="Calibri"/>
              </a:defRPr>
            </a:lvl1pPr>
          </a:lstStyle>
          <a:p>
            <a:r>
              <a:rPr lang="en-CA" dirty="0"/>
              <a:t>Click to edit Master title style</a:t>
            </a:r>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baseline="0">
                <a:solidFill>
                  <a:srgbClr val="FFFFFF"/>
                </a:solidFill>
                <a:latin typeface="+mn-lt"/>
                <a:cs typeface="Calibri"/>
              </a:defRPr>
            </a:lvl1pPr>
          </a:lstStyle>
          <a:p>
            <a:r>
              <a:rPr lang="en-CA" dirty="0"/>
              <a:t>Click to edit Master subtitle style</a:t>
            </a:r>
          </a:p>
        </p:txBody>
      </p:sp>
      <p:pic>
        <p:nvPicPr>
          <p:cNvPr id="11" name="Picture 10">
            <a:extLst>
              <a:ext uri="{FF2B5EF4-FFF2-40B4-BE49-F238E27FC236}">
                <a16:creationId xmlns:a16="http://schemas.microsoft.com/office/drawing/2014/main" id="{AA390654-6FE3-D443-8F72-5430EBFA87EA}"/>
              </a:ext>
            </a:extLst>
          </p:cNvPr>
          <p:cNvPicPr>
            <a:picLocks noChangeAspect="1"/>
          </p:cNvPicPr>
          <p:nvPr userDrawn="1"/>
        </p:nvPicPr>
        <p:blipFill>
          <a:blip r:embed="rId3"/>
          <a:stretch>
            <a:fillRect/>
          </a:stretch>
        </p:blipFill>
        <p:spPr bwMode="auto">
          <a:xfrm>
            <a:off x="5154594" y="228600"/>
            <a:ext cx="1866392" cy="41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419163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DB28EE1-6EE0-8A4A-ACA8-9143463EBB62}"/>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4" name="Rectangle 8"/>
          <p:cNvSpPr>
            <a:spLocks noChangeArrowheads="1"/>
          </p:cNvSpPr>
          <p:nvPr userDrawn="1"/>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200" b="1" i="0" baseline="0">
                <a:solidFill>
                  <a:srgbClr val="000000"/>
                </a:solidFill>
                <a:latin typeface="+mn-lt"/>
                <a:cs typeface="Calibri"/>
              </a:defRPr>
            </a:lvl1pPr>
          </a:lstStyle>
          <a:p>
            <a:r>
              <a:rPr lang="en-CA" dirty="0"/>
              <a:t>Click to edit Master title style</a:t>
            </a:r>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baseline="0">
                <a:solidFill>
                  <a:srgbClr val="000000"/>
                </a:solidFill>
                <a:latin typeface="+mn-lt"/>
                <a:cs typeface="Calibri"/>
              </a:defRPr>
            </a:lvl1pPr>
          </a:lstStyle>
          <a:p>
            <a:r>
              <a:rPr lang="en-CA" dirty="0"/>
              <a:t>Click to edit Master subtitle style</a:t>
            </a:r>
          </a:p>
        </p:txBody>
      </p:sp>
    </p:spTree>
    <p:extLst>
      <p:ext uri="{BB962C8B-B14F-4D97-AF65-F5344CB8AC3E}">
        <p14:creationId xmlns:p14="http://schemas.microsoft.com/office/powerpoint/2010/main" val="2373221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66CA9ED-764C-3A47-998D-A36AD6DF8A53}"/>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4" name="Rectangle 8"/>
          <p:cNvSpPr>
            <a:spLocks noChangeArrowheads="1"/>
          </p:cNvSpPr>
          <p:nvPr userDrawn="1"/>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200" b="1" i="0" baseline="0">
                <a:solidFill>
                  <a:srgbClr val="FFFFFF"/>
                </a:solidFill>
                <a:latin typeface="+mn-lt"/>
                <a:cs typeface="Calibri"/>
              </a:defRPr>
            </a:lvl1pPr>
          </a:lstStyle>
          <a:p>
            <a:r>
              <a:rPr lang="en-CA" dirty="0"/>
              <a:t>Click to edit Master title style</a:t>
            </a:r>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baseline="0">
                <a:solidFill>
                  <a:srgbClr val="FFFFFF"/>
                </a:solidFill>
                <a:latin typeface="+mn-lt"/>
                <a:cs typeface="Calibri"/>
              </a:defRPr>
            </a:lvl1pPr>
          </a:lstStyle>
          <a:p>
            <a:r>
              <a:rPr lang="en-CA" dirty="0"/>
              <a:t>Click to edit Master subtitle style</a:t>
            </a:r>
          </a:p>
        </p:txBody>
      </p:sp>
      <p:pic>
        <p:nvPicPr>
          <p:cNvPr id="11" name="Picture 10">
            <a:extLst>
              <a:ext uri="{FF2B5EF4-FFF2-40B4-BE49-F238E27FC236}">
                <a16:creationId xmlns:a16="http://schemas.microsoft.com/office/drawing/2014/main" id="{24A6BAAD-D3AE-4C4A-9BAD-931BF8EEF6BA}"/>
              </a:ext>
            </a:extLst>
          </p:cNvPr>
          <p:cNvPicPr>
            <a:picLocks noChangeAspect="1"/>
          </p:cNvPicPr>
          <p:nvPr userDrawn="1"/>
        </p:nvPicPr>
        <p:blipFill>
          <a:blip r:embed="rId4"/>
          <a:stretch>
            <a:fillRect/>
          </a:stretch>
        </p:blipFill>
        <p:spPr bwMode="auto">
          <a:xfrm>
            <a:off x="5154594" y="228600"/>
            <a:ext cx="1866392" cy="41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078154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1" y="838200"/>
            <a:ext cx="11400367" cy="609600"/>
          </a:xfrm>
          <a:prstGeom prst="rect">
            <a:avLst/>
          </a:prstGeom>
        </p:spPr>
        <p:txBody>
          <a:bodyPr/>
          <a:lstStyle>
            <a:lvl1pPr algn="ctr">
              <a:defRPr baseline="0">
                <a:solidFill>
                  <a:schemeClr val="tx2"/>
                </a:solidFill>
                <a:latin typeface="+mn-lt"/>
              </a:defRPr>
            </a:lvl1pPr>
          </a:lstStyle>
          <a:p>
            <a:r>
              <a:rPr lang="en-CA" dirty="0"/>
              <a:t>Click to edit Master title style</a:t>
            </a:r>
            <a:endParaRPr lang="en-US" dirty="0"/>
          </a:p>
        </p:txBody>
      </p:sp>
      <p:sp>
        <p:nvSpPr>
          <p:cNvPr id="3" name="Content Placeholder 2"/>
          <p:cNvSpPr>
            <a:spLocks noGrp="1"/>
          </p:cNvSpPr>
          <p:nvPr>
            <p:ph idx="1"/>
          </p:nvPr>
        </p:nvSpPr>
        <p:spPr>
          <a:xfrm>
            <a:off x="304801" y="1600200"/>
            <a:ext cx="11400367" cy="4495800"/>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1338555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ctr">
              <a:defRPr sz="4000" b="1" cap="none" baseline="0">
                <a:solidFill>
                  <a:schemeClr val="tx2"/>
                </a:solidFill>
                <a:latin typeface="+mn-lt"/>
              </a:defRPr>
            </a:lvl1pPr>
          </a:lstStyle>
          <a:p>
            <a:r>
              <a:rPr lang="en-CA" dirty="0"/>
              <a:t>Click to edit Master title style</a:t>
            </a:r>
            <a:endParaRPr lang="en-US" dirty="0"/>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lgn="ctr">
              <a:buNone/>
              <a:defRPr sz="2000">
                <a:latin typeface="+mn-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dirty="0"/>
              <a:t>Click to edit Master text styles</a:t>
            </a:r>
          </a:p>
        </p:txBody>
      </p:sp>
    </p:spTree>
    <p:extLst>
      <p:ext uri="{BB962C8B-B14F-4D97-AF65-F5344CB8AC3E}">
        <p14:creationId xmlns:p14="http://schemas.microsoft.com/office/powerpoint/2010/main" val="66779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6B9153-8C6A-AB4D-9120-41D35160BEAE}"/>
              </a:ext>
            </a:extLst>
          </p:cNvPr>
          <p:cNvPicPr>
            <a:picLocks noChangeAspect="1"/>
          </p:cNvPicPr>
          <p:nvPr userDrawn="1"/>
        </p:nvPicPr>
        <p:blipFill>
          <a:blip r:embed="rId15"/>
          <a:stretch>
            <a:fillRect/>
          </a:stretch>
        </p:blipFill>
        <p:spPr>
          <a:xfrm>
            <a:off x="0" y="0"/>
            <a:ext cx="12192000" cy="6858000"/>
          </a:xfrm>
          <a:prstGeom prst="rect">
            <a:avLst/>
          </a:prstGeom>
        </p:spPr>
      </p:pic>
      <p:pic>
        <p:nvPicPr>
          <p:cNvPr id="3" name="Picture 2">
            <a:extLst>
              <a:ext uri="{FF2B5EF4-FFF2-40B4-BE49-F238E27FC236}">
                <a16:creationId xmlns:a16="http://schemas.microsoft.com/office/drawing/2014/main" id="{E94DCB66-9CC0-AB49-8C68-9E86F298E358}"/>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bwMode="auto">
          <a:xfrm>
            <a:off x="5153843" y="228600"/>
            <a:ext cx="1866392" cy="41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63" r:id="rId4"/>
    <p:sldLayoutId id="2147483962" r:id="rId5"/>
    <p:sldLayoutId id="2147483964" r:id="rId6"/>
    <p:sldLayoutId id="2147483965" r:id="rId7"/>
    <p:sldLayoutId id="2147483949" r:id="rId8"/>
    <p:sldLayoutId id="2147483950" r:id="rId9"/>
    <p:sldLayoutId id="2147483951" r:id="rId10"/>
    <p:sldLayoutId id="2147483952" r:id="rId11"/>
    <p:sldLayoutId id="2147483955" r:id="rId12"/>
    <p:sldLayoutId id="2147483956" r:id="rId13"/>
  </p:sldLayoutIdLst>
  <p:hf sldNum="0" hdr="0" dt="0"/>
  <p:txStyles>
    <p:titleStyle>
      <a:lvl1pPr algn="ctr" rtl="0" eaLnBrk="0" fontAlgn="base" hangingPunct="0">
        <a:spcBef>
          <a:spcPct val="0"/>
        </a:spcBef>
        <a:spcAft>
          <a:spcPct val="0"/>
        </a:spcAft>
        <a:defRPr sz="4400" b="1">
          <a:solidFill>
            <a:schemeClr val="tx2"/>
          </a:solidFill>
          <a:latin typeface="Calibri"/>
          <a:ea typeface="ＭＳ Ｐゴシック" pitchFamily="-108" charset="-128"/>
          <a:cs typeface="Calibri"/>
        </a:defRPr>
      </a:lvl1pPr>
      <a:lvl2pPr algn="l" rtl="0" eaLnBrk="0" fontAlgn="base" hangingPunct="0">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2pPr>
      <a:lvl3pPr algn="l" rtl="0" eaLnBrk="0" fontAlgn="base" hangingPunct="0">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3pPr>
      <a:lvl4pPr algn="l" rtl="0" eaLnBrk="0" fontAlgn="base" hangingPunct="0">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4pPr>
      <a:lvl5pPr algn="l" rtl="0" eaLnBrk="0" fontAlgn="base" hangingPunct="0">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5pPr>
      <a:lvl6pPr marL="457200" algn="l" rtl="0" fontAlgn="base">
        <a:spcBef>
          <a:spcPct val="0"/>
        </a:spcBef>
        <a:spcAft>
          <a:spcPct val="0"/>
        </a:spcAft>
        <a:defRPr sz="3200" b="1">
          <a:solidFill>
            <a:srgbClr val="FFFFFF"/>
          </a:solidFill>
          <a:latin typeface="Arial Black" pitchFamily="-108" charset="0"/>
        </a:defRPr>
      </a:lvl6pPr>
      <a:lvl7pPr marL="914400" algn="l" rtl="0" fontAlgn="base">
        <a:spcBef>
          <a:spcPct val="0"/>
        </a:spcBef>
        <a:spcAft>
          <a:spcPct val="0"/>
        </a:spcAft>
        <a:defRPr sz="3200" b="1">
          <a:solidFill>
            <a:srgbClr val="FFFFFF"/>
          </a:solidFill>
          <a:latin typeface="Arial Black" pitchFamily="-108" charset="0"/>
        </a:defRPr>
      </a:lvl7pPr>
      <a:lvl8pPr marL="1371600" algn="l" rtl="0" fontAlgn="base">
        <a:spcBef>
          <a:spcPct val="0"/>
        </a:spcBef>
        <a:spcAft>
          <a:spcPct val="0"/>
        </a:spcAft>
        <a:defRPr sz="3200" b="1">
          <a:solidFill>
            <a:srgbClr val="FFFFFF"/>
          </a:solidFill>
          <a:latin typeface="Arial Black" pitchFamily="-108" charset="0"/>
        </a:defRPr>
      </a:lvl8pPr>
      <a:lvl9pPr marL="1828800" algn="l" rtl="0" fontAlgn="base">
        <a:spcBef>
          <a:spcPct val="0"/>
        </a:spcBef>
        <a:spcAft>
          <a:spcPct val="0"/>
        </a:spcAft>
        <a:defRPr sz="3200" b="1">
          <a:solidFill>
            <a:srgbClr val="FFFFFF"/>
          </a:solidFill>
          <a:latin typeface="Arial Black" pitchFamily="-108" charset="0"/>
        </a:defRPr>
      </a:lvl9pPr>
    </p:titleStyle>
    <p:bodyStyle>
      <a:lvl1pPr marL="269875" indent="-269875" algn="l" rtl="0" eaLnBrk="0" fontAlgn="base" hangingPunct="0">
        <a:spcBef>
          <a:spcPct val="20000"/>
        </a:spcBef>
        <a:spcAft>
          <a:spcPct val="0"/>
        </a:spcAft>
        <a:buSzPct val="75000"/>
        <a:buFont typeface="Wingdings" charset="2"/>
        <a:buChar char="§"/>
        <a:defRPr sz="2800">
          <a:solidFill>
            <a:srgbClr val="000000"/>
          </a:solidFill>
          <a:latin typeface="Calibri"/>
          <a:ea typeface="ＭＳ Ｐゴシック" pitchFamily="-108" charset="-128"/>
          <a:cs typeface="Calibri"/>
        </a:defRPr>
      </a:lvl1pPr>
      <a:lvl2pPr marL="914400" indent="-457200" algn="l" rtl="0" eaLnBrk="0" fontAlgn="base" hangingPunct="0">
        <a:spcBef>
          <a:spcPct val="20000"/>
        </a:spcBef>
        <a:spcAft>
          <a:spcPct val="0"/>
        </a:spcAft>
        <a:buSzPct val="75000"/>
        <a:buFont typeface="Arial" charset="0"/>
        <a:buAutoNum type="alphaLcParenR"/>
        <a:defRPr sz="2400">
          <a:solidFill>
            <a:srgbClr val="000000"/>
          </a:solidFill>
          <a:latin typeface="Calibri"/>
          <a:ea typeface="ＭＳ Ｐゴシック" pitchFamily="-108" charset="-128"/>
          <a:cs typeface="Calibri"/>
        </a:defRPr>
      </a:lvl2pPr>
      <a:lvl3pPr marL="1371600" indent="-457200" algn="l" rtl="0" eaLnBrk="0" fontAlgn="base" hangingPunct="0">
        <a:spcBef>
          <a:spcPct val="20000"/>
        </a:spcBef>
        <a:spcAft>
          <a:spcPct val="0"/>
        </a:spcAft>
        <a:buFont typeface="Times" charset="0"/>
        <a:buChar char="•"/>
        <a:defRPr sz="2000">
          <a:solidFill>
            <a:srgbClr val="000000"/>
          </a:solidFill>
          <a:latin typeface="Calibri"/>
          <a:ea typeface="ＭＳ Ｐゴシック" pitchFamily="-108" charset="-128"/>
          <a:cs typeface="Calibri"/>
        </a:defRPr>
      </a:lvl3pPr>
      <a:lvl4pPr marL="17526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4pPr>
      <a:lvl5pPr marL="22098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5pPr>
      <a:lvl6pPr marL="26670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6pPr>
      <a:lvl7pPr marL="31242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7pPr>
      <a:lvl8pPr marL="35814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8pPr>
      <a:lvl9pPr marL="40386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99102D-C518-694D-B5B2-7604D0BDD2D6}"/>
              </a:ext>
            </a:extLst>
          </p:cNvPr>
          <p:cNvPicPr>
            <a:picLocks noChangeAspect="1"/>
          </p:cNvPicPr>
          <p:nvPr/>
        </p:nvPicPr>
        <p:blipFill>
          <a:blip r:embed="rId3"/>
          <a:stretch>
            <a:fillRect/>
          </a:stretch>
        </p:blipFill>
        <p:spPr>
          <a:xfrm>
            <a:off x="0" y="0"/>
            <a:ext cx="12192000" cy="6858000"/>
          </a:xfrm>
          <a:prstGeom prst="rect">
            <a:avLst/>
          </a:prstGeom>
        </p:spPr>
      </p:pic>
      <p:sp>
        <p:nvSpPr>
          <p:cNvPr id="5122" name="Rectangle 5"/>
          <p:cNvSpPr>
            <a:spLocks noChangeArrowheads="1"/>
          </p:cNvSpPr>
          <p:nvPr/>
        </p:nvSpPr>
        <p:spPr bwMode="auto">
          <a:xfrm>
            <a:off x="3929063" y="34385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sp>
        <p:nvSpPr>
          <p:cNvPr id="5124" name="Title 1"/>
          <p:cNvSpPr>
            <a:spLocks noGrp="1"/>
          </p:cNvSpPr>
          <p:nvPr>
            <p:ph type="ctrTitle"/>
          </p:nvPr>
        </p:nvSpPr>
        <p:spPr bwMode="auto">
          <a:xfrm>
            <a:off x="2082006" y="2192958"/>
            <a:ext cx="8027988" cy="4219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800"/>
              </a:spcBef>
              <a:spcAft>
                <a:spcPts val="0"/>
              </a:spcAft>
            </a:pPr>
            <a:r>
              <a:rPr lang="en-US" altLang="en-US" sz="4800" dirty="0">
                <a:solidFill>
                  <a:schemeClr val="tx2"/>
                </a:solidFill>
                <a:ea typeface="ＭＳ Ｐゴシック" charset="-128"/>
                <a:cs typeface="Calibri" charset="0"/>
              </a:rPr>
              <a:t>USESF Presentation Title</a:t>
            </a:r>
            <a:br>
              <a:rPr lang="en-US" altLang="en-US" sz="5400" dirty="0">
                <a:solidFill>
                  <a:schemeClr val="tx2"/>
                </a:solidFill>
                <a:ea typeface="ＭＳ Ｐゴシック" charset="-128"/>
                <a:cs typeface="Calibri" charset="0"/>
              </a:rPr>
            </a:br>
            <a:br>
              <a:rPr lang="en-US" altLang="en-US" sz="2200" dirty="0">
                <a:solidFill>
                  <a:schemeClr val="tx2"/>
                </a:solidFill>
                <a:ea typeface="ＭＳ Ｐゴシック" charset="-128"/>
                <a:cs typeface="Calibri" charset="0"/>
              </a:rPr>
            </a:br>
            <a:r>
              <a:rPr lang="en-US" altLang="en-US" sz="2200" dirty="0">
                <a:solidFill>
                  <a:schemeClr val="tx2"/>
                </a:solidFill>
                <a:ea typeface="ＭＳ Ｐゴシック" charset="-128"/>
                <a:cs typeface="Calibri" charset="0"/>
              </a:rPr>
              <a:t>Insert Speaker Name Here</a:t>
            </a:r>
            <a:br>
              <a:rPr lang="en-US" altLang="en-US" sz="2200" dirty="0">
                <a:solidFill>
                  <a:schemeClr val="tx2"/>
                </a:solidFill>
                <a:ea typeface="ＭＳ Ｐゴシック" charset="-128"/>
                <a:cs typeface="Calibri" charset="0"/>
              </a:rPr>
            </a:br>
            <a:r>
              <a:rPr lang="en-US" altLang="en-US" sz="2200" dirty="0">
                <a:solidFill>
                  <a:schemeClr val="tx2"/>
                </a:solidFill>
                <a:ea typeface="ＭＳ Ｐゴシック" charset="-128"/>
                <a:cs typeface="Calibri" charset="0"/>
              </a:rPr>
              <a:t>Insert Group Here (if applicable)</a:t>
            </a:r>
            <a:br>
              <a:rPr lang="en-US" altLang="en-US" sz="2200" dirty="0">
                <a:solidFill>
                  <a:schemeClr val="tx2"/>
                </a:solidFill>
                <a:ea typeface="ＭＳ Ｐゴシック" charset="-128"/>
                <a:cs typeface="Calibri" charset="0"/>
              </a:rPr>
            </a:br>
            <a:br>
              <a:rPr lang="en-US" altLang="en-US" sz="2200" dirty="0">
                <a:solidFill>
                  <a:schemeClr val="tx2"/>
                </a:solidFill>
                <a:ea typeface="ＭＳ Ｐゴシック" charset="-128"/>
                <a:cs typeface="Calibri" charset="0"/>
              </a:rPr>
            </a:br>
            <a:r>
              <a:rPr lang="en-US" altLang="en-US" sz="2200" dirty="0">
                <a:solidFill>
                  <a:schemeClr val="tx2"/>
                </a:solidFill>
                <a:ea typeface="ＭＳ Ｐゴシック" charset="-128"/>
                <a:cs typeface="Calibri" charset="0"/>
              </a:rPr>
              <a:t>Presentation to USESF Council </a:t>
            </a:r>
            <a:br>
              <a:rPr lang="en-US" altLang="en-US" sz="2200" dirty="0">
                <a:solidFill>
                  <a:schemeClr val="tx2"/>
                </a:solidFill>
                <a:ea typeface="ＭＳ Ｐゴシック" charset="-128"/>
                <a:cs typeface="Calibri" charset="0"/>
              </a:rPr>
            </a:br>
            <a:r>
              <a:rPr lang="en-US" altLang="en-US" sz="2200" dirty="0">
                <a:solidFill>
                  <a:schemeClr val="tx2"/>
                </a:solidFill>
                <a:ea typeface="ＭＳ Ｐゴシック" charset="-128"/>
                <a:cs typeface="Calibri" charset="0"/>
              </a:rPr>
              <a:t>Month XX, 20XX</a:t>
            </a:r>
          </a:p>
        </p:txBody>
      </p:sp>
      <p:pic>
        <p:nvPicPr>
          <p:cNvPr id="9" name="Picture 8">
            <a:extLst>
              <a:ext uri="{FF2B5EF4-FFF2-40B4-BE49-F238E27FC236}">
                <a16:creationId xmlns:a16="http://schemas.microsoft.com/office/drawing/2014/main" id="{485719F4-C13D-B442-A8D0-158EEE008C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4960772" y="1273139"/>
            <a:ext cx="2270456" cy="5094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ctr"/>
            <a:r>
              <a:rPr lang="en-US" altLang="en-US" sz="4400" dirty="0">
                <a:solidFill>
                  <a:schemeClr val="tx1"/>
                </a:solidFill>
                <a:ea typeface="ＭＳ Ｐゴシック" charset="-128"/>
                <a:cs typeface="Calibri" charset="0"/>
              </a:rPr>
              <a:t>Title of slide can go here</a:t>
            </a:r>
          </a:p>
        </p:txBody>
      </p:sp>
      <p:sp>
        <p:nvSpPr>
          <p:cNvPr id="9219" name="Text Placeholder 4"/>
          <p:cNvSpPr>
            <a:spLocks noGrp="1"/>
          </p:cNvSpPr>
          <p:nvPr>
            <p:ph type="subTitle" idx="1"/>
          </p:nvPr>
        </p:nvSpPr>
        <p:spPr>
          <a:xfrm>
            <a:off x="711200" y="3200400"/>
            <a:ext cx="10710333" cy="2209800"/>
          </a:xfrm>
        </p:spPr>
        <p:txBody>
          <a:bodyPr/>
          <a:lstStyle/>
          <a:p>
            <a:pPr algn="ctr">
              <a:buFont typeface="Wingdings" panose="05000000000000000000" pitchFamily="2" charset="2"/>
              <a:buNone/>
              <a:defRPr/>
            </a:pPr>
            <a:r>
              <a:rPr lang="en-CA" altLang="en-US" sz="3600" dirty="0">
                <a:ea typeface="ＭＳ Ｐゴシック" panose="020B0600070205080204" pitchFamily="34" charset="-128"/>
                <a:cs typeface="Calibri" panose="020F0502020204030204" pitchFamily="34" charset="0"/>
              </a:rPr>
              <a:t>Fund(USESF,APEGS, etc.) can go here</a:t>
            </a:r>
          </a:p>
          <a:p>
            <a:pPr algn="ctr">
              <a:buFont typeface="Wingdings" panose="05000000000000000000" pitchFamily="2" charset="2"/>
              <a:buNone/>
              <a:defRPr/>
            </a:pPr>
            <a:r>
              <a:rPr lang="en-CA" altLang="en-US" sz="3600" dirty="0">
                <a:ea typeface="ＭＳ Ｐゴシック" panose="020B0600070205080204" pitchFamily="34" charset="-128"/>
                <a:cs typeface="Calibri" panose="020F0502020204030204" pitchFamily="34" charset="0"/>
              </a:rPr>
              <a:t>Category (if applicable)</a:t>
            </a:r>
          </a:p>
          <a:p>
            <a:pPr algn="ctr">
              <a:buFont typeface="Wingdings" panose="05000000000000000000" pitchFamily="2" charset="2"/>
              <a:buNone/>
              <a:defRPr/>
            </a:pPr>
            <a:r>
              <a:rPr lang="en-CA" altLang="en-US" sz="3600" dirty="0">
                <a:ea typeface="ＭＳ Ｐゴシック" panose="020B0600070205080204" pitchFamily="34" charset="-128"/>
                <a:cs typeface="Calibri" panose="020F0502020204030204" pitchFamily="34" charset="0"/>
              </a:rPr>
              <a:t>Amount requested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8DD2F-A471-E0BC-800A-F43EB5C20781}"/>
              </a:ext>
            </a:extLst>
          </p:cNvPr>
          <p:cNvSpPr>
            <a:spLocks noGrp="1"/>
          </p:cNvSpPr>
          <p:nvPr>
            <p:ph type="title"/>
          </p:nvPr>
        </p:nvSpPr>
        <p:spPr/>
        <p:txBody>
          <a:bodyPr/>
          <a:lstStyle/>
          <a:p>
            <a:r>
              <a:rPr lang="en-US" dirty="0"/>
              <a:t>Description of Group</a:t>
            </a:r>
          </a:p>
        </p:txBody>
      </p:sp>
      <p:sp>
        <p:nvSpPr>
          <p:cNvPr id="3" name="Content Placeholder 2">
            <a:extLst>
              <a:ext uri="{FF2B5EF4-FFF2-40B4-BE49-F238E27FC236}">
                <a16:creationId xmlns:a16="http://schemas.microsoft.com/office/drawing/2014/main" id="{B4082377-0435-80E8-AF32-C96A3B41AF2A}"/>
              </a:ext>
            </a:extLst>
          </p:cNvPr>
          <p:cNvSpPr>
            <a:spLocks noGrp="1"/>
          </p:cNvSpPr>
          <p:nvPr>
            <p:ph idx="1"/>
          </p:nvPr>
        </p:nvSpPr>
        <p:spPr/>
        <p:txBody>
          <a:bodyPr/>
          <a:lstStyle/>
          <a:p>
            <a:r>
              <a:rPr lang="en-US" dirty="0"/>
              <a:t>If applicable, please describe your group. Are you ratified through USSU?</a:t>
            </a:r>
          </a:p>
        </p:txBody>
      </p:sp>
    </p:spTree>
    <p:extLst>
      <p:ext uri="{BB962C8B-B14F-4D97-AF65-F5344CB8AC3E}">
        <p14:creationId xmlns:p14="http://schemas.microsoft.com/office/powerpoint/2010/main" val="3662273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8DD2F-A471-E0BC-800A-F43EB5C20781}"/>
              </a:ext>
            </a:extLst>
          </p:cNvPr>
          <p:cNvSpPr>
            <a:spLocks noGrp="1"/>
          </p:cNvSpPr>
          <p:nvPr>
            <p:ph type="title"/>
          </p:nvPr>
        </p:nvSpPr>
        <p:spPr/>
        <p:txBody>
          <a:bodyPr/>
          <a:lstStyle/>
          <a:p>
            <a:r>
              <a:rPr lang="en-US" dirty="0"/>
              <a:t>Description of Funding</a:t>
            </a:r>
          </a:p>
        </p:txBody>
      </p:sp>
      <p:sp>
        <p:nvSpPr>
          <p:cNvPr id="3" name="Content Placeholder 2">
            <a:extLst>
              <a:ext uri="{FF2B5EF4-FFF2-40B4-BE49-F238E27FC236}">
                <a16:creationId xmlns:a16="http://schemas.microsoft.com/office/drawing/2014/main" id="{B4082377-0435-80E8-AF32-C96A3B41AF2A}"/>
              </a:ext>
            </a:extLst>
          </p:cNvPr>
          <p:cNvSpPr>
            <a:spLocks noGrp="1"/>
          </p:cNvSpPr>
          <p:nvPr>
            <p:ph idx="1"/>
          </p:nvPr>
        </p:nvSpPr>
        <p:spPr/>
        <p:txBody>
          <a:bodyPr/>
          <a:lstStyle/>
          <a:p>
            <a:r>
              <a:rPr lang="en-US" dirty="0"/>
              <a:t>Please describe what you are applying for and what the money will be used for briefly. Who will the funding impact? How does your project relate to the engineering profession and what are the learning outcomes?</a:t>
            </a:r>
          </a:p>
        </p:txBody>
      </p:sp>
    </p:spTree>
    <p:extLst>
      <p:ext uri="{BB962C8B-B14F-4D97-AF65-F5344CB8AC3E}">
        <p14:creationId xmlns:p14="http://schemas.microsoft.com/office/powerpoint/2010/main" val="2096374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78DC2-C220-22F6-7ABC-B3B5AB9D6B46}"/>
              </a:ext>
            </a:extLst>
          </p:cNvPr>
          <p:cNvSpPr>
            <a:spLocks noGrp="1"/>
          </p:cNvSpPr>
          <p:nvPr>
            <p:ph type="title"/>
          </p:nvPr>
        </p:nvSpPr>
        <p:spPr/>
        <p:txBody>
          <a:bodyPr/>
          <a:lstStyle/>
          <a:p>
            <a:r>
              <a:rPr lang="en-US" dirty="0"/>
              <a:t>Budget</a:t>
            </a:r>
          </a:p>
        </p:txBody>
      </p:sp>
      <p:sp>
        <p:nvSpPr>
          <p:cNvPr id="3" name="Content Placeholder 2">
            <a:extLst>
              <a:ext uri="{FF2B5EF4-FFF2-40B4-BE49-F238E27FC236}">
                <a16:creationId xmlns:a16="http://schemas.microsoft.com/office/drawing/2014/main" id="{D9923A99-FDA8-A76B-01ED-86A4EEAC854D}"/>
              </a:ext>
            </a:extLst>
          </p:cNvPr>
          <p:cNvSpPr>
            <a:spLocks noGrp="1"/>
          </p:cNvSpPr>
          <p:nvPr>
            <p:ph idx="1"/>
          </p:nvPr>
        </p:nvSpPr>
        <p:spPr/>
        <p:txBody>
          <a:bodyPr/>
          <a:lstStyle/>
          <a:p>
            <a:r>
              <a:rPr lang="en-US" dirty="0"/>
              <a:t>Briefly describe what the funds will exactly be used for and the importance</a:t>
            </a:r>
          </a:p>
        </p:txBody>
      </p:sp>
    </p:spTree>
    <p:extLst>
      <p:ext uri="{BB962C8B-B14F-4D97-AF65-F5344CB8AC3E}">
        <p14:creationId xmlns:p14="http://schemas.microsoft.com/office/powerpoint/2010/main" val="553335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5EC5B-9B05-9842-906C-443D9449F75F}"/>
              </a:ext>
            </a:extLst>
          </p:cNvPr>
          <p:cNvSpPr>
            <a:spLocks noGrp="1"/>
          </p:cNvSpPr>
          <p:nvPr>
            <p:ph type="title"/>
          </p:nvPr>
        </p:nvSpPr>
        <p:spPr/>
        <p:txBody>
          <a:bodyPr/>
          <a:lstStyle/>
          <a:p>
            <a:r>
              <a:rPr lang="en-US" dirty="0"/>
              <a:t>Any Additional Extra Info</a:t>
            </a:r>
          </a:p>
        </p:txBody>
      </p:sp>
      <p:sp>
        <p:nvSpPr>
          <p:cNvPr id="3" name="Content Placeholder 2">
            <a:extLst>
              <a:ext uri="{FF2B5EF4-FFF2-40B4-BE49-F238E27FC236}">
                <a16:creationId xmlns:a16="http://schemas.microsoft.com/office/drawing/2014/main" id="{B6D37D69-0664-E0A8-1DB9-05F3F863FE9C}"/>
              </a:ext>
            </a:extLst>
          </p:cNvPr>
          <p:cNvSpPr>
            <a:spLocks noGrp="1"/>
          </p:cNvSpPr>
          <p:nvPr>
            <p:ph idx="1"/>
          </p:nvPr>
        </p:nvSpPr>
        <p:spPr/>
        <p:txBody>
          <a:bodyPr/>
          <a:lstStyle/>
          <a:p>
            <a:r>
              <a:rPr lang="en-US" dirty="0"/>
              <a:t>Feel free to use this slide to add any additional information if needed </a:t>
            </a:r>
          </a:p>
        </p:txBody>
      </p:sp>
    </p:spTree>
    <p:extLst>
      <p:ext uri="{BB962C8B-B14F-4D97-AF65-F5344CB8AC3E}">
        <p14:creationId xmlns:p14="http://schemas.microsoft.com/office/powerpoint/2010/main" val="1952591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27694A66-EDFE-B244-86CD-77CA32DDFCA6}"/>
              </a:ext>
            </a:extLst>
          </p:cNvPr>
          <p:cNvSpPr txBox="1">
            <a:spLocks/>
          </p:cNvSpPr>
          <p:nvPr/>
        </p:nvSpPr>
        <p:spPr bwMode="auto">
          <a:xfrm>
            <a:off x="1981200" y="2895600"/>
            <a:ext cx="8229600" cy="685800"/>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800" b="1" i="0" baseline="0">
                <a:solidFill>
                  <a:srgbClr val="000000"/>
                </a:solidFill>
                <a:latin typeface="Calibri"/>
                <a:ea typeface="ＭＳ Ｐゴシック" pitchFamily="-108" charset="-128"/>
                <a:cs typeface="Calibri"/>
              </a:defRPr>
            </a:lvl1pPr>
            <a:lvl2pPr algn="l" rtl="0" eaLnBrk="0" fontAlgn="base" hangingPunct="0">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2pPr>
            <a:lvl3pPr algn="l" rtl="0" eaLnBrk="0" fontAlgn="base" hangingPunct="0">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3pPr>
            <a:lvl4pPr algn="l" rtl="0" eaLnBrk="0" fontAlgn="base" hangingPunct="0">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4pPr>
            <a:lvl5pPr algn="l" rtl="0" eaLnBrk="0" fontAlgn="base" hangingPunct="0">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5pPr>
            <a:lvl6pPr marL="457200" algn="l" rtl="0" fontAlgn="base">
              <a:spcBef>
                <a:spcPct val="0"/>
              </a:spcBef>
              <a:spcAft>
                <a:spcPct val="0"/>
              </a:spcAft>
              <a:defRPr sz="3200" b="1">
                <a:solidFill>
                  <a:srgbClr val="FFFFFF"/>
                </a:solidFill>
                <a:latin typeface="Arial Black" pitchFamily="-108" charset="0"/>
              </a:defRPr>
            </a:lvl6pPr>
            <a:lvl7pPr marL="914400" algn="l" rtl="0" fontAlgn="base">
              <a:spcBef>
                <a:spcPct val="0"/>
              </a:spcBef>
              <a:spcAft>
                <a:spcPct val="0"/>
              </a:spcAft>
              <a:defRPr sz="3200" b="1">
                <a:solidFill>
                  <a:srgbClr val="FFFFFF"/>
                </a:solidFill>
                <a:latin typeface="Arial Black" pitchFamily="-108" charset="0"/>
              </a:defRPr>
            </a:lvl7pPr>
            <a:lvl8pPr marL="1371600" algn="l" rtl="0" fontAlgn="base">
              <a:spcBef>
                <a:spcPct val="0"/>
              </a:spcBef>
              <a:spcAft>
                <a:spcPct val="0"/>
              </a:spcAft>
              <a:defRPr sz="3200" b="1">
                <a:solidFill>
                  <a:srgbClr val="FFFFFF"/>
                </a:solidFill>
                <a:latin typeface="Arial Black" pitchFamily="-108" charset="0"/>
              </a:defRPr>
            </a:lvl8pPr>
            <a:lvl9pPr marL="1828800" algn="l" rtl="0" fontAlgn="base">
              <a:spcBef>
                <a:spcPct val="0"/>
              </a:spcBef>
              <a:spcAft>
                <a:spcPct val="0"/>
              </a:spcAft>
              <a:defRPr sz="3200" b="1">
                <a:solidFill>
                  <a:srgbClr val="FFFFFF"/>
                </a:solidFill>
                <a:latin typeface="Arial Black" pitchFamily="-108" charset="0"/>
              </a:defRPr>
            </a:lvl9pPr>
          </a:lstStyle>
          <a:p>
            <a:r>
              <a:rPr lang="en-US" altLang="en-US" sz="4400" kern="0" dirty="0">
                <a:solidFill>
                  <a:schemeClr val="tx1"/>
                </a:solidFill>
                <a:latin typeface="+mn-lt"/>
                <a:ea typeface="ＭＳ Ｐゴシック" charset="-128"/>
                <a:cs typeface="Calibri" charset="0"/>
              </a:rPr>
              <a:t>Thank you!</a:t>
            </a:r>
          </a:p>
        </p:txBody>
      </p:sp>
      <p:sp>
        <p:nvSpPr>
          <p:cNvPr id="13" name="Text Placeholder 4">
            <a:extLst>
              <a:ext uri="{FF2B5EF4-FFF2-40B4-BE49-F238E27FC236}">
                <a16:creationId xmlns:a16="http://schemas.microsoft.com/office/drawing/2014/main" id="{D80E5E1C-E0AD-4F4F-AC52-27ECBDB5D898}"/>
              </a:ext>
            </a:extLst>
          </p:cNvPr>
          <p:cNvSpPr txBox="1">
            <a:spLocks/>
          </p:cNvSpPr>
          <p:nvPr/>
        </p:nvSpPr>
        <p:spPr>
          <a:xfrm>
            <a:off x="1981200" y="3810000"/>
            <a:ext cx="8229600" cy="639763"/>
          </a:xfrm>
          <a:prstGeom prst="rect">
            <a:avLst/>
          </a:prstGeom>
          <a:effectLst/>
        </p:spPr>
        <p:txBody>
          <a:bodyPr/>
          <a:lstStyle>
            <a:lvl1pPr marL="0" indent="0" algn="ctr" rtl="0" eaLnBrk="0" fontAlgn="base" hangingPunct="0">
              <a:spcBef>
                <a:spcPct val="20000"/>
              </a:spcBef>
              <a:spcAft>
                <a:spcPct val="0"/>
              </a:spcAft>
              <a:buSzPct val="75000"/>
              <a:buFont typeface="Wingdings" pitchFamily="-108" charset="2"/>
              <a:buNone/>
              <a:defRPr sz="2400" baseline="0">
                <a:solidFill>
                  <a:srgbClr val="000000"/>
                </a:solidFill>
                <a:latin typeface="Calibri"/>
                <a:ea typeface="ＭＳ Ｐゴシック" pitchFamily="-108" charset="-128"/>
                <a:cs typeface="Calibri"/>
              </a:defRPr>
            </a:lvl1pPr>
            <a:lvl2pPr marL="914400" indent="-457200" algn="l" rtl="0" eaLnBrk="0" fontAlgn="base" hangingPunct="0">
              <a:spcBef>
                <a:spcPct val="20000"/>
              </a:spcBef>
              <a:spcAft>
                <a:spcPct val="0"/>
              </a:spcAft>
              <a:buSzPct val="75000"/>
              <a:buFont typeface="Arial" charset="0"/>
              <a:buAutoNum type="alphaLcParenR"/>
              <a:defRPr sz="2400">
                <a:solidFill>
                  <a:srgbClr val="000000"/>
                </a:solidFill>
                <a:latin typeface="Calibri"/>
                <a:ea typeface="ＭＳ Ｐゴシック" pitchFamily="-108" charset="-128"/>
                <a:cs typeface="Calibri"/>
              </a:defRPr>
            </a:lvl2pPr>
            <a:lvl3pPr marL="1371600" indent="-457200" algn="l" rtl="0" eaLnBrk="0" fontAlgn="base" hangingPunct="0">
              <a:spcBef>
                <a:spcPct val="20000"/>
              </a:spcBef>
              <a:spcAft>
                <a:spcPct val="0"/>
              </a:spcAft>
              <a:buFont typeface="Times" charset="0"/>
              <a:buChar char="•"/>
              <a:defRPr sz="2000">
                <a:solidFill>
                  <a:srgbClr val="000000"/>
                </a:solidFill>
                <a:latin typeface="Calibri"/>
                <a:ea typeface="ＭＳ Ｐゴシック" pitchFamily="-108" charset="-128"/>
                <a:cs typeface="Calibri"/>
              </a:defRPr>
            </a:lvl3pPr>
            <a:lvl4pPr marL="17526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4pPr>
            <a:lvl5pPr marL="2209800" indent="-381000" algn="l" rtl="0" eaLnBrk="0" fontAlgn="base" hangingPunct="0">
              <a:spcBef>
                <a:spcPct val="20000"/>
              </a:spcBef>
              <a:spcAft>
                <a:spcPct val="0"/>
              </a:spcAft>
              <a:buFont typeface="Times" charset="0"/>
              <a:buChar char="•"/>
              <a:defRPr sz="1600">
                <a:solidFill>
                  <a:srgbClr val="000000"/>
                </a:solidFill>
                <a:latin typeface="Calibri"/>
                <a:ea typeface="ＭＳ Ｐゴシック" pitchFamily="-108" charset="-128"/>
                <a:cs typeface="Calibri"/>
              </a:defRPr>
            </a:lvl5pPr>
            <a:lvl6pPr marL="26670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6pPr>
            <a:lvl7pPr marL="31242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7pPr>
            <a:lvl8pPr marL="35814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8pPr>
            <a:lvl9pPr marL="4038600" indent="-381000" algn="l" rtl="0" fontAlgn="base">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9pPr>
          </a:lstStyle>
          <a:p>
            <a:pPr>
              <a:buFont typeface="Wingdings" panose="05000000000000000000" pitchFamily="2" charset="2"/>
              <a:buNone/>
              <a:defRPr/>
            </a:pPr>
            <a:r>
              <a:rPr lang="en-CA" altLang="en-US" sz="4000" kern="0" dirty="0">
                <a:solidFill>
                  <a:schemeClr val="tx1"/>
                </a:solidFill>
                <a:latin typeface="+mn-lt"/>
                <a:ea typeface="ＭＳ Ｐゴシック" panose="020B0600070205080204" pitchFamily="34" charset="-128"/>
                <a:cs typeface="Calibri" panose="020F0502020204030204" pitchFamily="34" charset="0"/>
              </a:rPr>
              <a:t>Questions?</a:t>
            </a:r>
          </a:p>
        </p:txBody>
      </p:sp>
    </p:spTree>
    <p:extLst>
      <p:ext uri="{BB962C8B-B14F-4D97-AF65-F5344CB8AC3E}">
        <p14:creationId xmlns:p14="http://schemas.microsoft.com/office/powerpoint/2010/main" val="3395019599"/>
      </p:ext>
    </p:extLst>
  </p:cSld>
  <p:clrMapOvr>
    <a:masterClrMapping/>
  </p:clrMapOvr>
</p:sld>
</file>

<file path=ppt/theme/theme1.xml><?xml version="1.0" encoding="utf-8"?>
<a:theme xmlns:a="http://schemas.openxmlformats.org/drawingml/2006/main" name="Blank">
  <a:themeElements>
    <a:clrScheme name="USask 1">
      <a:dk1>
        <a:srgbClr val="000000"/>
      </a:dk1>
      <a:lt1>
        <a:srgbClr val="FFFFFF"/>
      </a:lt1>
      <a:dk2>
        <a:srgbClr val="006940"/>
      </a:dk2>
      <a:lt2>
        <a:srgbClr val="FFFFFF"/>
      </a:lt2>
      <a:accent1>
        <a:srgbClr val="FFD204"/>
      </a:accent1>
      <a:accent2>
        <a:srgbClr val="006940"/>
      </a:accent2>
      <a:accent3>
        <a:srgbClr val="BDD600"/>
      </a:accent3>
      <a:accent4>
        <a:srgbClr val="000000"/>
      </a:accent4>
      <a:accent5>
        <a:srgbClr val="999B9C"/>
      </a:accent5>
      <a:accent6>
        <a:srgbClr val="D6D6D3"/>
      </a:accent6>
      <a:hlink>
        <a:srgbClr val="006940"/>
      </a:hlink>
      <a:folHlink>
        <a:srgbClr val="719500"/>
      </a:folHlink>
    </a:clrScheme>
    <a:fontScheme name="Blank">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8" charset="0"/>
          </a:defRPr>
        </a:defPPr>
      </a:lstStyle>
    </a:lnDef>
    <a:txDef>
      <a:spPr>
        <a:noFill/>
      </a:spPr>
      <a:bodyPr wrap="square" rtlCol="0" anchor="t" anchorCtr="0">
        <a:spAutoFit/>
      </a:bodyPr>
      <a:lstStyle>
        <a:defPPr algn="ctr">
          <a:defRPr sz="1200" b="1" dirty="0" smtClean="0">
            <a:solidFill>
              <a:srgbClr val="006A40"/>
            </a:solidFill>
            <a:latin typeface="+mn-lt"/>
          </a:defRPr>
        </a:defPPr>
      </a:lstStyle>
    </a:tx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2588</TotalTime>
  <Words>150</Words>
  <Application>Microsoft Macintosh PowerPoint</Application>
  <PresentationFormat>Widescreen</PresentationFormat>
  <Paragraphs>18</Paragraphs>
  <Slides>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Black</vt:lpstr>
      <vt:lpstr>Calibri</vt:lpstr>
      <vt:lpstr>Georgia</vt:lpstr>
      <vt:lpstr>Times</vt:lpstr>
      <vt:lpstr>Wingdings</vt:lpstr>
      <vt:lpstr>Blank</vt:lpstr>
      <vt:lpstr>USESF Presentation Title  Insert Speaker Name Here Insert Group Here (if applicable)  Presentation to USESF Council  Month XX, 20XX</vt:lpstr>
      <vt:lpstr>Title of slide can go here</vt:lpstr>
      <vt:lpstr>Description of Group</vt:lpstr>
      <vt:lpstr>Description of Funding</vt:lpstr>
      <vt:lpstr>Budget</vt:lpstr>
      <vt:lpstr>Any Additional Extra Info</vt:lpstr>
      <vt:lpstr>PowerPoint Presentation</vt:lpstr>
    </vt:vector>
  </TitlesOfParts>
  <Company>Division of Media and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 David Snell</dc:creator>
  <cp:lastModifiedBy>Kasey Burgess</cp:lastModifiedBy>
  <cp:revision>117</cp:revision>
  <cp:lastPrinted>2017-10-23T15:52:14Z</cp:lastPrinted>
  <dcterms:created xsi:type="dcterms:W3CDTF">2010-08-15T00:58:23Z</dcterms:created>
  <dcterms:modified xsi:type="dcterms:W3CDTF">2023-01-23T03:41:21Z</dcterms:modified>
</cp:coreProperties>
</file>